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37-C449-802B-48FA18EBB4E3}"/>
              </c:ext>
            </c:extLst>
          </c:dPt>
          <c:dPt>
            <c:idx val="1"/>
            <c:bubble3D val="0"/>
            <c:explosion val="1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37-C449-802B-48FA18EBB4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D37-C449-802B-48FA18EBB4E3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2.9</c:v>
                </c:pt>
                <c:pt idx="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37-C449-802B-48FA18EBB4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38402772380421E-2"/>
          <c:y val="4.5418826932811671E-2"/>
          <c:w val="0.85232319445523919"/>
          <c:h val="0.909162346134376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D8-0C49-8578-C9057A7FA153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D8-0C49-8578-C9057A7FA1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4D8-0C49-8578-C9057A7FA153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D8-0C49-8578-C9057A7FA15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37-684B-9C35-A85BFDBCFE53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37-684B-9C35-A85BFDBCFE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37-684B-9C35-A85BFDBCFE53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37-684B-9C35-A85BFDBCFE5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E1-374A-A701-9AF81F0A860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E1-374A-A701-9AF81F0A86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E1-374A-A701-9AF81F0A860A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E1-374A-A701-9AF81F0A86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AA93-53F2-EA04-05A2-D0DEAB94E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05234-968D-1218-F9AB-65FA124F5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6C0F8-23CE-CF73-3563-0E2CF6E8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2D6B7-67CC-6496-5C6A-F8D85F22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71326-21F1-D3C7-4E8E-4363B23B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6C62-707C-781E-A830-EC178C23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AC883-EC1E-2886-4453-616742CBB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B6B1B-24A9-289A-B9D8-E1158D9F1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D7DD2-C887-1F5D-0FDB-A3CA8610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5E734-65FB-D525-3C8E-2B9905DF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7D3BB-FBAB-2C9F-117E-92B23E4EA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4BB1D-908C-C267-A351-F8A21039B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F54E0-5C07-7C27-69FB-EC1BA303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522DB-A28E-7FD8-2444-3ED7B275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83BD5-A5D8-CDF4-6465-42763F90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AF379-0590-21E9-EFD2-27B4EA12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3B7D9-0993-B662-4050-23E0DBBDC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A3591-9076-41BE-3DE4-C97F9FB2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6B6AB-17B3-BF8C-DBAE-1FD80D2E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1A529-6AF0-6DAF-373D-7A3E2B04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5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4186-6264-2BCE-3A6A-824B0E602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A9B48-734D-B4ED-96AD-29C18D93B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BDA7A-5B07-33C3-2B88-F24F726C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8F07A-BF66-8079-A427-5E1290AD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12D8F-7682-E94D-FD21-AD6E5FCB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9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5B902-286A-571B-B246-999B15F7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49F6D-32E9-88F6-F530-A9D8FC9BB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91414-B2ED-2D72-06F1-B2BC815A2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5F207-4577-2AC9-7869-4646B548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FA9B2-01E8-5497-D65F-5105E0E6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6DF51-9071-3CA6-11ED-9A75FE6E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26C1-92E6-3E39-0976-6D16D0D8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4AC4A-0E42-9ADA-1D0E-B1815B16A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E7F54-D7F7-0456-2EC6-9584FB5D4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E1A45-FED3-0993-497D-06C094BEA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2533F-E054-C2B9-6DA5-4C4D75FFB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8EDFCC-737B-49B0-56D3-890F3FB8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92B260-9F64-581C-064D-0E84F130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96353C-47D4-2A36-0854-04482DBE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3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A165-E567-3550-B323-78860CD3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3BBE0-2A60-62A9-2EE0-27825D5C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90DBF-9F4B-9204-38EA-49CCD1AD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2C91B-3B4C-CE26-795E-4AD7965D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CA10A-8895-73D8-6E90-7FEF6311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F03D2-4C6C-9F45-02F0-B0CC9702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224FF-6035-CF41-44C7-B05B8AC0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5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4C3A-81AC-AC87-6793-A5D9BC93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1E7C-F3AD-A04A-8F51-A2506CF9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E0EA3-9CA0-29BA-8633-A2BAF570E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AEDFA-047D-0D73-83F6-8B1970BE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F082A-19B5-8A8F-6969-0F070115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0974C-B62A-B162-B484-96E3E340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1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2C3B-330A-2F67-EBDF-D4B3E107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314FDF-AAAF-BA3B-6E76-11D819A0A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25CCA-B6BF-B36A-A2EC-AD5E65F2B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D041F-4310-8782-2C64-B9263B2A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3482F-3398-BDD2-0924-7D876155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F0F78-7107-A619-F417-0460E074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9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4DEBE-3D99-0EED-6999-420C38F7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53A96-23BF-0404-64D3-FAA677A8D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F5B77-9B05-B0E1-C3F0-DD9905229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EAF3-65EA-4F0E-B984-E747DD56C4A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336FB-A564-B2E0-2717-736FACB30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133CC-E08D-E4AC-4DB1-20FF9F513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F8E6-8203-4F86-974E-760025AD7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2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6EDB46D4-B5EB-E7DD-4A87-826BE78E640C}"/>
              </a:ext>
            </a:extLst>
          </p:cNvPr>
          <p:cNvSpPr/>
          <p:nvPr/>
        </p:nvSpPr>
        <p:spPr>
          <a:xfrm>
            <a:off x="0" y="-4817"/>
            <a:ext cx="6026964" cy="972725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" name="CuadroTexto 350">
            <a:extLst>
              <a:ext uri="{FF2B5EF4-FFF2-40B4-BE49-F238E27FC236}">
                <a16:creationId xmlns:a16="http://schemas.microsoft.com/office/drawing/2014/main" id="{29C570E8-4C51-9C48-9A49-63302EA658C4}"/>
              </a:ext>
            </a:extLst>
          </p:cNvPr>
          <p:cNvSpPr txBox="1"/>
          <p:nvPr/>
        </p:nvSpPr>
        <p:spPr>
          <a:xfrm>
            <a:off x="725360" y="168402"/>
            <a:ext cx="4177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EDITABLE CHART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A55E9029-11FB-FF45-8D26-99D8966C59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9357278"/>
              </p:ext>
            </p:extLst>
          </p:nvPr>
        </p:nvGraphicFramePr>
        <p:xfrm>
          <a:off x="-157105" y="2023335"/>
          <a:ext cx="3280935" cy="3075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1C9CBF6F-0C05-D343-8AC0-69B9EFC6B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8922609"/>
              </p:ext>
            </p:extLst>
          </p:nvPr>
        </p:nvGraphicFramePr>
        <p:xfrm>
          <a:off x="2923041" y="2023335"/>
          <a:ext cx="3280935" cy="3075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7B2A8312-A752-FB49-98BF-20378767A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5829486"/>
              </p:ext>
            </p:extLst>
          </p:nvPr>
        </p:nvGraphicFramePr>
        <p:xfrm>
          <a:off x="6041032" y="2023335"/>
          <a:ext cx="3280935" cy="3075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8BA7721-2E10-704D-BB8B-C7F8BCFD2E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0459567"/>
              </p:ext>
            </p:extLst>
          </p:nvPr>
        </p:nvGraphicFramePr>
        <p:xfrm>
          <a:off x="9096585" y="2023335"/>
          <a:ext cx="3280935" cy="3075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5" name="CuadroTexto 395">
            <a:extLst>
              <a:ext uri="{FF2B5EF4-FFF2-40B4-BE49-F238E27FC236}">
                <a16:creationId xmlns:a16="http://schemas.microsoft.com/office/drawing/2014/main" id="{E5927D4A-315A-8544-BACF-322EC4F46418}"/>
              </a:ext>
            </a:extLst>
          </p:cNvPr>
          <p:cNvSpPr txBox="1"/>
          <p:nvPr/>
        </p:nvSpPr>
        <p:spPr>
          <a:xfrm flipH="1">
            <a:off x="527623" y="5120076"/>
            <a:ext cx="1911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Century Gothic" panose="020B0502020202020204" pitchFamily="34" charset="0"/>
                <a:ea typeface="Lato" charset="0"/>
                <a:cs typeface="Lato" charset="0"/>
              </a:rPr>
              <a:t>Authorize</a:t>
            </a:r>
          </a:p>
        </p:txBody>
      </p:sp>
      <p:sp>
        <p:nvSpPr>
          <p:cNvPr id="106" name="Rectangle 40">
            <a:extLst>
              <a:ext uri="{FF2B5EF4-FFF2-40B4-BE49-F238E27FC236}">
                <a16:creationId xmlns:a16="http://schemas.microsoft.com/office/drawing/2014/main" id="{CDFA3944-12D8-C34F-B176-238A5B8F54E1}"/>
              </a:ext>
            </a:extLst>
          </p:cNvPr>
          <p:cNvSpPr/>
          <p:nvPr/>
        </p:nvSpPr>
        <p:spPr>
          <a:xfrm>
            <a:off x="130761" y="5433502"/>
            <a:ext cx="268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08" name="CuadroTexto 395">
            <a:extLst>
              <a:ext uri="{FF2B5EF4-FFF2-40B4-BE49-F238E27FC236}">
                <a16:creationId xmlns:a16="http://schemas.microsoft.com/office/drawing/2014/main" id="{DC469231-36CE-084A-8511-9FC598638EC4}"/>
              </a:ext>
            </a:extLst>
          </p:cNvPr>
          <p:cNvSpPr txBox="1"/>
          <p:nvPr/>
        </p:nvSpPr>
        <p:spPr>
          <a:xfrm flipH="1">
            <a:off x="3727968" y="5123786"/>
            <a:ext cx="1911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  <a:ea typeface="Lato" charset="0"/>
                <a:cs typeface="Lato" charset="0"/>
              </a:rPr>
              <a:t>Advertise</a:t>
            </a:r>
          </a:p>
        </p:txBody>
      </p:sp>
      <p:sp>
        <p:nvSpPr>
          <p:cNvPr id="109" name="Rectangle 40">
            <a:extLst>
              <a:ext uri="{FF2B5EF4-FFF2-40B4-BE49-F238E27FC236}">
                <a16:creationId xmlns:a16="http://schemas.microsoft.com/office/drawing/2014/main" id="{0735EE90-7085-9042-86BC-7FD681E42881}"/>
              </a:ext>
            </a:extLst>
          </p:cNvPr>
          <p:cNvSpPr/>
          <p:nvPr/>
        </p:nvSpPr>
        <p:spPr>
          <a:xfrm>
            <a:off x="3359913" y="5437212"/>
            <a:ext cx="268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11" name="CuadroTexto 395">
            <a:extLst>
              <a:ext uri="{FF2B5EF4-FFF2-40B4-BE49-F238E27FC236}">
                <a16:creationId xmlns:a16="http://schemas.microsoft.com/office/drawing/2014/main" id="{1E29C4EC-DD8A-D94D-9556-4C06CD2330B3}"/>
              </a:ext>
            </a:extLst>
          </p:cNvPr>
          <p:cNvSpPr txBox="1"/>
          <p:nvPr/>
        </p:nvSpPr>
        <p:spPr>
          <a:xfrm flipH="1">
            <a:off x="6805894" y="5120076"/>
            <a:ext cx="1911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entury Gothic" panose="020B0502020202020204" pitchFamily="34" charset="0"/>
                <a:ea typeface="Lato" charset="0"/>
                <a:cs typeface="Lato" charset="0"/>
              </a:rPr>
              <a:t>Identify</a:t>
            </a:r>
          </a:p>
        </p:txBody>
      </p:sp>
      <p:sp>
        <p:nvSpPr>
          <p:cNvPr id="112" name="Rectangle 40">
            <a:extLst>
              <a:ext uri="{FF2B5EF4-FFF2-40B4-BE49-F238E27FC236}">
                <a16:creationId xmlns:a16="http://schemas.microsoft.com/office/drawing/2014/main" id="{9DA21CB4-A2DE-EC44-AAA3-4FDD0A295B3D}"/>
              </a:ext>
            </a:extLst>
          </p:cNvPr>
          <p:cNvSpPr/>
          <p:nvPr/>
        </p:nvSpPr>
        <p:spPr>
          <a:xfrm>
            <a:off x="6398076" y="5433502"/>
            <a:ext cx="268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14" name="CuadroTexto 395">
            <a:extLst>
              <a:ext uri="{FF2B5EF4-FFF2-40B4-BE49-F238E27FC236}">
                <a16:creationId xmlns:a16="http://schemas.microsoft.com/office/drawing/2014/main" id="{3D236F5A-6805-F241-BD3C-5E4890C56F3B}"/>
              </a:ext>
            </a:extLst>
          </p:cNvPr>
          <p:cNvSpPr txBox="1"/>
          <p:nvPr/>
        </p:nvSpPr>
        <p:spPr>
          <a:xfrm flipH="1">
            <a:off x="9870693" y="5121176"/>
            <a:ext cx="1911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  <a:latin typeface="Century Gothic" panose="020B0502020202020204" pitchFamily="34" charset="0"/>
                <a:ea typeface="Lato" charset="0"/>
                <a:cs typeface="Lato" charset="0"/>
              </a:rPr>
              <a:t>Analyze</a:t>
            </a:r>
          </a:p>
        </p:txBody>
      </p:sp>
      <p:sp>
        <p:nvSpPr>
          <p:cNvPr id="115" name="Rectangle 40">
            <a:extLst>
              <a:ext uri="{FF2B5EF4-FFF2-40B4-BE49-F238E27FC236}">
                <a16:creationId xmlns:a16="http://schemas.microsoft.com/office/drawing/2014/main" id="{13061EE5-3A50-DD42-B70D-864FF5730195}"/>
              </a:ext>
            </a:extLst>
          </p:cNvPr>
          <p:cNvSpPr/>
          <p:nvPr/>
        </p:nvSpPr>
        <p:spPr>
          <a:xfrm>
            <a:off x="9476131" y="5434603"/>
            <a:ext cx="268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16" name="Rectangle 40">
            <a:extLst>
              <a:ext uri="{FF2B5EF4-FFF2-40B4-BE49-F238E27FC236}">
                <a16:creationId xmlns:a16="http://schemas.microsoft.com/office/drawing/2014/main" id="{C37CB6FB-B21B-7049-A4E0-E1FC3B7F9744}"/>
              </a:ext>
            </a:extLst>
          </p:cNvPr>
          <p:cNvSpPr/>
          <p:nvPr/>
        </p:nvSpPr>
        <p:spPr>
          <a:xfrm>
            <a:off x="418777" y="3429000"/>
            <a:ext cx="208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25%.</a:t>
            </a:r>
          </a:p>
        </p:txBody>
      </p:sp>
      <p:sp>
        <p:nvSpPr>
          <p:cNvPr id="117" name="Rectangle 40">
            <a:extLst>
              <a:ext uri="{FF2B5EF4-FFF2-40B4-BE49-F238E27FC236}">
                <a16:creationId xmlns:a16="http://schemas.microsoft.com/office/drawing/2014/main" id="{54DE05B5-492C-4B41-AA6C-9FEC22B9EDD5}"/>
              </a:ext>
            </a:extLst>
          </p:cNvPr>
          <p:cNvSpPr/>
          <p:nvPr/>
        </p:nvSpPr>
        <p:spPr>
          <a:xfrm>
            <a:off x="3539548" y="3429000"/>
            <a:ext cx="208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40%</a:t>
            </a:r>
          </a:p>
        </p:txBody>
      </p:sp>
      <p:sp>
        <p:nvSpPr>
          <p:cNvPr id="118" name="Rectangle 40">
            <a:extLst>
              <a:ext uri="{FF2B5EF4-FFF2-40B4-BE49-F238E27FC236}">
                <a16:creationId xmlns:a16="http://schemas.microsoft.com/office/drawing/2014/main" id="{25EC087D-6190-4E4A-97B2-5CC4F587BB85}"/>
              </a:ext>
            </a:extLst>
          </p:cNvPr>
          <p:cNvSpPr/>
          <p:nvPr/>
        </p:nvSpPr>
        <p:spPr>
          <a:xfrm>
            <a:off x="6638616" y="3428999"/>
            <a:ext cx="208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70%</a:t>
            </a:r>
          </a:p>
        </p:txBody>
      </p:sp>
      <p:sp>
        <p:nvSpPr>
          <p:cNvPr id="119" name="Rectangle 40">
            <a:extLst>
              <a:ext uri="{FF2B5EF4-FFF2-40B4-BE49-F238E27FC236}">
                <a16:creationId xmlns:a16="http://schemas.microsoft.com/office/drawing/2014/main" id="{A10FC449-BEC8-1D45-9CD9-632676F8B423}"/>
              </a:ext>
            </a:extLst>
          </p:cNvPr>
          <p:cNvSpPr/>
          <p:nvPr/>
        </p:nvSpPr>
        <p:spPr>
          <a:xfrm>
            <a:off x="9737686" y="3429000"/>
            <a:ext cx="2085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10%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4D37BE-546A-049E-AE71-B908BF7D5F8E}"/>
              </a:ext>
            </a:extLst>
          </p:cNvPr>
          <p:cNvSpPr txBox="1"/>
          <p:nvPr/>
        </p:nvSpPr>
        <p:spPr>
          <a:xfrm>
            <a:off x="5922498" y="13654"/>
            <a:ext cx="62926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</a:t>
            </a:r>
            <a:r>
              <a:rPr lang="en-US" sz="10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959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Connect</cp:lastModifiedBy>
  <cp:revision>2</cp:revision>
  <dcterms:created xsi:type="dcterms:W3CDTF">2022-09-01T17:20:28Z</dcterms:created>
  <dcterms:modified xsi:type="dcterms:W3CDTF">2022-09-01T18:24:25Z</dcterms:modified>
</cp:coreProperties>
</file>